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259" r:id="rId2"/>
    <p:sldId id="264" r:id="rId3"/>
    <p:sldId id="265" r:id="rId4"/>
    <p:sldId id="266" r:id="rId5"/>
    <p:sldId id="269" r:id="rId6"/>
    <p:sldId id="267" r:id="rId7"/>
    <p:sldId id="270" r:id="rId8"/>
    <p:sldId id="27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8" r:id="rId23"/>
    <p:sldId id="287" r:id="rId24"/>
    <p:sldId id="289" r:id="rId25"/>
    <p:sldId id="292" r:id="rId26"/>
    <p:sldId id="291" r:id="rId27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ACAF"/>
    <a:srgbClr val="CBE6EE"/>
    <a:srgbClr val="CAE6EE"/>
    <a:srgbClr val="2B7285"/>
    <a:srgbClr val="FFF2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CF63E4-A0AB-54E5-0514-4143F7DDC7CE}" v="764" dt="2026-06-02T08:42:32.647"/>
    <p1510:client id="{68DE9BFA-4298-492A-8BCB-0D311F75CE5C}" v="465" dt="2026-06-01T12:12:22.912"/>
    <p1510:client id="{A7C425E0-F88C-4F9C-B58C-620A07DD0911}" v="129" dt="2026-06-01T09:07:36.215"/>
    <p1510:client id="{B312428A-458A-6B40-CCB5-A1F388BA20A8}" v="31" dt="2026-06-02T08:46:28.1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50" autoAdjust="0"/>
    <p:restoredTop sz="94622" autoAdjust="0"/>
  </p:normalViewPr>
  <p:slideViewPr>
    <p:cSldViewPr>
      <p:cViewPr varScale="1">
        <p:scale>
          <a:sx n="49" d="100"/>
          <a:sy n="49" d="100"/>
        </p:scale>
        <p:origin x="44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E4568C-5104-45C5-9502-DAEDF1A617F4}" type="datetimeFigureOut">
              <a:rPr lang="ru-RU" smtClean="0"/>
              <a:t>02.06.2026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3E105-A1CC-44DD-AC20-D9F2FA4127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1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3E105-A1CC-44DD-AC20-D9F2FA4127C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235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CAE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/>
          <p:cNvGrpSpPr/>
          <p:nvPr userDrawn="1"/>
        </p:nvGrpSpPr>
        <p:grpSpPr>
          <a:xfrm>
            <a:off x="2898321" y="1041346"/>
            <a:ext cx="12491357" cy="8216954"/>
            <a:chOff x="0" y="0"/>
            <a:chExt cx="4225471" cy="2779562"/>
          </a:xfrm>
        </p:grpSpPr>
        <p:sp>
          <p:nvSpPr>
            <p:cNvPr id="8" name="Freeform 3"/>
            <p:cNvSpPr/>
            <p:nvPr/>
          </p:nvSpPr>
          <p:spPr>
            <a:xfrm>
              <a:off x="0" y="0"/>
              <a:ext cx="4225472" cy="2779562"/>
            </a:xfrm>
            <a:custGeom>
              <a:avLst/>
              <a:gdLst/>
              <a:ahLst/>
              <a:cxnLst/>
              <a:rect l="l" t="t" r="r" b="b"/>
              <a:pathLst>
                <a:path w="4225472" h="2779562">
                  <a:moveTo>
                    <a:pt x="0" y="0"/>
                  </a:moveTo>
                  <a:lnTo>
                    <a:pt x="4225472" y="0"/>
                  </a:lnTo>
                  <a:lnTo>
                    <a:pt x="4225472" y="2779562"/>
                  </a:lnTo>
                  <a:lnTo>
                    <a:pt x="0" y="277956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9" name="Picture 8"/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r="43725"/>
          <a:stretch>
            <a:fillRect/>
          </a:stretch>
        </p:blipFill>
        <p:spPr>
          <a:xfrm rot="-5400000">
            <a:off x="14095865" y="4622308"/>
            <a:ext cx="3693410" cy="6152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r="59111"/>
          <a:stretch>
            <a:fillRect/>
          </a:stretch>
        </p:blipFill>
        <p:spPr>
          <a:xfrm rot="5400000">
            <a:off x="751016" y="4553461"/>
            <a:ext cx="3284116" cy="7529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832781" y="291824"/>
            <a:ext cx="7099671" cy="46147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832781" y="9596522"/>
            <a:ext cx="7099671" cy="461479"/>
          </a:xfrm>
          <a:prstGeom prst="rect">
            <a:avLst/>
          </a:prstGeom>
        </p:spPr>
      </p:pic>
      <p:sp>
        <p:nvSpPr>
          <p:cNvPr id="13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038600" y="3619500"/>
            <a:ext cx="10210799" cy="1490578"/>
          </a:xfrm>
          <a:prstGeom prst="rect">
            <a:avLst/>
          </a:prstGeom>
        </p:spPr>
        <p:txBody>
          <a:bodyPr/>
          <a:lstStyle>
            <a:lvl1pPr marL="0" indent="0" algn="ctr" rtl="1">
              <a:buNone/>
              <a:defRPr sz="8000">
                <a:solidFill>
                  <a:srgbClr val="2B7285"/>
                </a:solidFill>
                <a:cs typeface="B Titr" panose="00000700000000000000" pitchFamily="2" charset="-78"/>
              </a:defRPr>
            </a:lvl1pPr>
          </a:lstStyle>
          <a:p>
            <a:pPr lvl="0"/>
            <a:r>
              <a:rPr lang="fa-IR" dirty="0"/>
              <a:t>عنوان را بنویسید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1" hasCustomPrompt="1"/>
          </p:nvPr>
        </p:nvSpPr>
        <p:spPr>
          <a:xfrm>
            <a:off x="5818546" y="5448300"/>
            <a:ext cx="6650906" cy="763588"/>
          </a:xfrm>
          <a:prstGeom prst="rect">
            <a:avLst/>
          </a:prstGeom>
        </p:spPr>
        <p:txBody>
          <a:bodyPr/>
          <a:lstStyle>
            <a:lvl1pPr marL="0" indent="0" algn="ctr" rtl="1">
              <a:buNone/>
              <a:defRPr sz="4000" b="1" baseline="0">
                <a:solidFill>
                  <a:srgbClr val="2B7285"/>
                </a:solidFill>
                <a:cs typeface="B Nazanin" panose="00000400000000000000" pitchFamily="2" charset="-78"/>
              </a:defRPr>
            </a:lvl1pPr>
          </a:lstStyle>
          <a:p>
            <a:pPr lvl="0"/>
            <a:r>
              <a:rPr lang="fa-IR" dirty="0"/>
              <a:t>توضیحی کوتاه بنویسید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556077" y="863262"/>
            <a:ext cx="14820900" cy="172319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</a:endParaRPr>
          </a:p>
        </p:txBody>
      </p:sp>
      <p:grpSp>
        <p:nvGrpSpPr>
          <p:cNvPr id="8" name="Group 2"/>
          <p:cNvGrpSpPr/>
          <p:nvPr userDrawn="1"/>
        </p:nvGrpSpPr>
        <p:grpSpPr>
          <a:xfrm>
            <a:off x="1580886" y="3046922"/>
            <a:ext cx="14820900" cy="6296528"/>
            <a:chOff x="0" y="0"/>
            <a:chExt cx="5044939" cy="2779562"/>
          </a:xfrm>
        </p:grpSpPr>
        <p:sp>
          <p:nvSpPr>
            <p:cNvPr id="9" name="Freeform 3"/>
            <p:cNvSpPr/>
            <p:nvPr/>
          </p:nvSpPr>
          <p:spPr>
            <a:xfrm>
              <a:off x="0" y="0"/>
              <a:ext cx="5044939" cy="2779562"/>
            </a:xfrm>
            <a:custGeom>
              <a:avLst/>
              <a:gdLst/>
              <a:ahLst/>
              <a:cxnLst/>
              <a:rect l="l" t="t" r="r" b="b"/>
              <a:pathLst>
                <a:path w="5044939" h="2779562">
                  <a:moveTo>
                    <a:pt x="0" y="0"/>
                  </a:moveTo>
                  <a:lnTo>
                    <a:pt x="5044939" y="0"/>
                  </a:lnTo>
                  <a:lnTo>
                    <a:pt x="5044939" y="2779562"/>
                  </a:lnTo>
                  <a:lnTo>
                    <a:pt x="0" y="277956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10" name="Picture 7"/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r="43725"/>
          <a:stretch>
            <a:fillRect/>
          </a:stretch>
        </p:blipFill>
        <p:spPr>
          <a:xfrm rot="16200000">
            <a:off x="15330562" y="4500830"/>
            <a:ext cx="3693410" cy="615296"/>
          </a:xfrm>
          <a:prstGeom prst="rect">
            <a:avLst/>
          </a:prstGeom>
        </p:spPr>
      </p:pic>
      <p:pic>
        <p:nvPicPr>
          <p:cNvPr id="11" name="Picture 8"/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r="59111"/>
          <a:stretch>
            <a:fillRect/>
          </a:stretch>
        </p:blipFill>
        <p:spPr>
          <a:xfrm rot="5400000">
            <a:off x="-462477" y="4227335"/>
            <a:ext cx="3284116" cy="752991"/>
          </a:xfrm>
          <a:prstGeom prst="rect">
            <a:avLst/>
          </a:prstGeom>
        </p:spPr>
      </p:pic>
      <p:pic>
        <p:nvPicPr>
          <p:cNvPr id="12" name="Picture 9"/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463177" y="291824"/>
            <a:ext cx="7099671" cy="461479"/>
          </a:xfrm>
          <a:prstGeom prst="rect">
            <a:avLst/>
          </a:prstGeom>
        </p:spPr>
      </p:pic>
      <p:pic>
        <p:nvPicPr>
          <p:cNvPr id="13" name="Picture 10"/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463177" y="9522427"/>
            <a:ext cx="7099671" cy="461479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5689927" y="1213766"/>
            <a:ext cx="6553200" cy="1110334"/>
          </a:xfrm>
          <a:prstGeom prst="rect">
            <a:avLst/>
          </a:prstGeom>
        </p:spPr>
        <p:txBody>
          <a:bodyPr>
            <a:noAutofit/>
          </a:bodyPr>
          <a:lstStyle>
            <a:lvl1pPr algn="ctr" rtl="1">
              <a:defRPr sz="6600" baseline="0">
                <a:solidFill>
                  <a:srgbClr val="2B7285"/>
                </a:solidFill>
                <a:effectLst/>
                <a:cs typeface="B Titr" panose="00000700000000000000" pitchFamily="2" charset="-78"/>
              </a:defRPr>
            </a:lvl1pPr>
          </a:lstStyle>
          <a:p>
            <a:r>
              <a:rPr lang="fa-IR" dirty="0"/>
              <a:t>عنوان اسلاید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" hasCustomPrompt="1"/>
          </p:nvPr>
        </p:nvSpPr>
        <p:spPr>
          <a:xfrm>
            <a:off x="2286000" y="3543300"/>
            <a:ext cx="13487400" cy="5334000"/>
          </a:xfrm>
          <a:prstGeom prst="rect">
            <a:avLst/>
          </a:prstGeom>
        </p:spPr>
        <p:txBody>
          <a:bodyPr>
            <a:normAutofit/>
          </a:bodyPr>
          <a:lstStyle>
            <a:lvl1pPr algn="just" rtl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defRPr>
            </a:lvl1pPr>
            <a:lvl2pPr algn="just" rtl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defRPr>
            </a:lvl2pPr>
            <a:lvl3pPr algn="just" rtl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defRPr>
            </a:lvl3pPr>
            <a:lvl4pPr algn="just" rtl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defRPr>
            </a:lvl4pPr>
            <a:lvl5pPr algn="just" rtl="1">
              <a:lnSpc>
                <a:spcPct val="130000"/>
              </a:lnSpc>
              <a:spcAft>
                <a:spcPts val="600"/>
              </a:spcAft>
              <a:defRPr>
                <a:solidFill>
                  <a:srgbClr val="002060"/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fa-IR" dirty="0"/>
              <a:t>متن را بنویسید....</a:t>
            </a:r>
          </a:p>
          <a:p>
            <a:pPr lvl="1"/>
            <a:r>
              <a:rPr lang="fa-IR" dirty="0"/>
              <a:t>متن</a:t>
            </a:r>
          </a:p>
          <a:p>
            <a:pPr lvl="2"/>
            <a:r>
              <a:rPr lang="fa-IR" dirty="0"/>
              <a:t>متن</a:t>
            </a:r>
          </a:p>
          <a:p>
            <a:pPr lvl="3"/>
            <a:r>
              <a:rPr lang="fa-IR" dirty="0"/>
              <a:t>متن</a:t>
            </a:r>
            <a:endParaRPr lang="en-US" dirty="0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4637" y="9639300"/>
            <a:ext cx="1985163" cy="415404"/>
          </a:xfrm>
          <a:prstGeom prst="rect">
            <a:avLst/>
          </a:prstGeom>
        </p:spPr>
        <p:txBody>
          <a:bodyPr/>
          <a:lstStyle>
            <a:lvl1pPr algn="l" rtl="1">
              <a:defRPr sz="2400">
                <a:solidFill>
                  <a:srgbClr val="2B7285"/>
                </a:solidFill>
              </a:defRPr>
            </a:lvl1pPr>
          </a:lstStyle>
          <a:p>
            <a:fld id="{AF852254-0CF3-40B0-B7D5-CFFCD6A4577F}" type="slidenum">
              <a:rPr lang="fa-IR" smtClean="0"/>
              <a:pPr/>
              <a:t>‹#›</a:t>
            </a:fld>
            <a:endParaRPr lang="fa-I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/>
          <p:cNvGrpSpPr/>
          <p:nvPr userDrawn="1"/>
        </p:nvGrpSpPr>
        <p:grpSpPr>
          <a:xfrm>
            <a:off x="1979514" y="430621"/>
            <a:ext cx="14328973" cy="9425758"/>
            <a:chOff x="0" y="0"/>
            <a:chExt cx="4225471" cy="2779562"/>
          </a:xfrm>
        </p:grpSpPr>
        <p:sp>
          <p:nvSpPr>
            <p:cNvPr id="6" name="Freeform 3"/>
            <p:cNvSpPr/>
            <p:nvPr/>
          </p:nvSpPr>
          <p:spPr>
            <a:xfrm>
              <a:off x="0" y="0"/>
              <a:ext cx="4225472" cy="2779562"/>
            </a:xfrm>
            <a:custGeom>
              <a:avLst/>
              <a:gdLst/>
              <a:ahLst/>
              <a:cxnLst/>
              <a:rect l="l" t="t" r="r" b="b"/>
              <a:pathLst>
                <a:path w="4225472" h="2779562">
                  <a:moveTo>
                    <a:pt x="0" y="0"/>
                  </a:moveTo>
                  <a:lnTo>
                    <a:pt x="4225472" y="0"/>
                  </a:lnTo>
                  <a:lnTo>
                    <a:pt x="4225472" y="2779562"/>
                  </a:lnTo>
                  <a:lnTo>
                    <a:pt x="0" y="2779562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5689927" y="1213766"/>
            <a:ext cx="6553200" cy="1110334"/>
          </a:xfrm>
          <a:prstGeom prst="rect">
            <a:avLst/>
          </a:prstGeom>
        </p:spPr>
        <p:txBody>
          <a:bodyPr>
            <a:noAutofit/>
          </a:bodyPr>
          <a:lstStyle>
            <a:lvl1pPr algn="ctr" rtl="1">
              <a:defRPr sz="6600" baseline="0">
                <a:solidFill>
                  <a:srgbClr val="2B7285"/>
                </a:solidFill>
                <a:effectLst/>
                <a:cs typeface="B Titr" panose="00000700000000000000" pitchFamily="2" charset="-78"/>
              </a:defRPr>
            </a:lvl1pPr>
          </a:lstStyle>
          <a:p>
            <a:r>
              <a:rPr lang="fa-IR" dirty="0"/>
              <a:t>عنوان اسلاید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3048000" y="2628900"/>
            <a:ext cx="12039600" cy="6705600"/>
          </a:xfrm>
          <a:prstGeom prst="rect">
            <a:avLst/>
          </a:prstGeom>
        </p:spPr>
        <p:txBody>
          <a:bodyPr>
            <a:normAutofit/>
          </a:bodyPr>
          <a:lstStyle>
            <a:lvl1pPr algn="just" rtl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defRPr>
            </a:lvl1pPr>
            <a:lvl2pPr algn="just" rtl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defRPr>
            </a:lvl2pPr>
            <a:lvl3pPr algn="just" rtl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defRPr>
            </a:lvl3pPr>
            <a:lvl4pPr algn="just" rtl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cs typeface="B Nazanin" panose="00000400000000000000" pitchFamily="2" charset="-78"/>
              </a:defRPr>
            </a:lvl4pPr>
            <a:lvl5pPr algn="just" rtl="1">
              <a:lnSpc>
                <a:spcPct val="130000"/>
              </a:lnSpc>
              <a:spcAft>
                <a:spcPts val="600"/>
              </a:spcAft>
              <a:defRPr>
                <a:solidFill>
                  <a:srgbClr val="002060"/>
                </a:solidFill>
                <a:cs typeface="B Nazanin" panose="00000400000000000000" pitchFamily="2" charset="-78"/>
              </a:defRPr>
            </a:lvl5pPr>
          </a:lstStyle>
          <a:p>
            <a:pPr lvl="0"/>
            <a:r>
              <a:rPr lang="fa-IR" dirty="0"/>
              <a:t>متن را بنویسید....</a:t>
            </a:r>
          </a:p>
          <a:p>
            <a:pPr lvl="1"/>
            <a:r>
              <a:rPr lang="fa-IR" dirty="0"/>
              <a:t>متن</a:t>
            </a:r>
          </a:p>
          <a:p>
            <a:pPr lvl="2"/>
            <a:r>
              <a:rPr lang="fa-IR" dirty="0"/>
              <a:t>متن</a:t>
            </a:r>
          </a:p>
          <a:p>
            <a:pPr lvl="3"/>
            <a:r>
              <a:rPr lang="fa-IR" dirty="0"/>
              <a:t>متن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4637" y="9639300"/>
            <a:ext cx="1985163" cy="415404"/>
          </a:xfrm>
          <a:prstGeom prst="rect">
            <a:avLst/>
          </a:prstGeom>
        </p:spPr>
        <p:txBody>
          <a:bodyPr/>
          <a:lstStyle>
            <a:lvl1pPr algn="l" rtl="1">
              <a:defRPr sz="2400">
                <a:solidFill>
                  <a:srgbClr val="2B7285"/>
                </a:solidFill>
              </a:defRPr>
            </a:lvl1pPr>
          </a:lstStyle>
          <a:p>
            <a:fld id="{AF852254-0CF3-40B0-B7D5-CFFCD6A4577F}" type="slidenum">
              <a:rPr lang="fa-IR" smtClean="0"/>
              <a:pPr/>
              <a:t>‹#›</a:t>
            </a:fld>
            <a:endParaRPr lang="fa-I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E6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9600" y="941070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b="0" kern="1200" cap="none" spc="0">
          <a:ln w="0"/>
          <a:solidFill>
            <a:schemeClr val="accent1"/>
          </a:solidFill>
          <a:effectLst>
            <a:outerShdw blurRad="38100" dist="25400" dir="5400000" algn="ctr" rotWithShape="0">
              <a:srgbClr val="6E747A">
                <a:alpha val="43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503344" y="3155817"/>
            <a:ext cx="11358869" cy="1143215"/>
          </a:xfrm>
        </p:spPr>
        <p:txBody>
          <a:bodyPr lIns="91440" tIns="45720" rIns="91440" bIns="45720" anchor="t"/>
          <a:lstStyle/>
          <a:p>
            <a:r>
              <a:rPr lang="fa-IR" sz="6000" b="1">
                <a:ea typeface="Calibri"/>
                <a:cs typeface="B Titr"/>
              </a:rPr>
              <a:t>شب امتحان حسابان یازدهم</a:t>
            </a:r>
            <a:endParaRPr lang="fa-IR" sz="6000" b="1">
              <a:ea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C6F47C-7A64-880D-28AF-FE0460A13694}"/>
              </a:ext>
            </a:extLst>
          </p:cNvPr>
          <p:cNvSpPr txBox="1"/>
          <p:nvPr/>
        </p:nvSpPr>
        <p:spPr>
          <a:xfrm>
            <a:off x="6943208" y="5424014"/>
            <a:ext cx="584033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3"/>
            <a:r>
              <a:rPr lang="en-US" sz="3600" b="1" dirty="0" err="1">
                <a:solidFill>
                  <a:srgbClr val="FF0000"/>
                </a:solidFill>
                <a:ea typeface="Calibri"/>
                <a:cs typeface="Calibri"/>
              </a:rPr>
              <a:t>علیرضا</a:t>
            </a:r>
            <a:r>
              <a:rPr lang="en-US" sz="3600" b="1" dirty="0">
                <a:solidFill>
                  <a:srgbClr val="FF0000"/>
                </a:solidFill>
                <a:ea typeface="Calibri"/>
                <a:cs typeface="Calibri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a typeface="Calibri"/>
                <a:cs typeface="Calibri"/>
              </a:rPr>
              <a:t>مسگر</a:t>
            </a:r>
            <a:r>
              <a:rPr lang="en-US" sz="3600" b="1" dirty="0">
                <a:solidFill>
                  <a:srgbClr val="FF0000"/>
                </a:solidFill>
                <a:ea typeface="Calibri"/>
                <a:cs typeface="Calibri"/>
              </a:rPr>
              <a:t> 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830FCB5-859B-DCA1-94A0-0412DD35942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020000">
            <a:off x="14402970" y="259837"/>
            <a:ext cx="2161833" cy="2638690"/>
          </a:xfrm>
          <a:prstGeom prst="rect">
            <a:avLst/>
          </a:prstGeom>
        </p:spPr>
      </p:pic>
      <p:pic>
        <p:nvPicPr>
          <p:cNvPr id="8" name="Picture 7" descr="A cartoon of a person holding a tablet&#10;&#10;AI-generated content may be incorrect.">
            <a:extLst>
              <a:ext uri="{FF2B5EF4-FFF2-40B4-BE49-F238E27FC236}">
                <a16:creationId xmlns:a16="http://schemas.microsoft.com/office/drawing/2014/main" id="{89D32B49-DCEF-1F1B-4E42-672CC360F5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1722" y="5749095"/>
            <a:ext cx="3770118" cy="3848197"/>
          </a:xfrm>
          <a:prstGeom prst="rect">
            <a:avLst/>
          </a:prstGeom>
        </p:spPr>
      </p:pic>
      <p:pic>
        <p:nvPicPr>
          <p:cNvPr id="10" name="Picture 9" descr="A cartoon of a child with red hair and a book&#10;&#10;AI-generated content may be incorrect.">
            <a:extLst>
              <a:ext uri="{FF2B5EF4-FFF2-40B4-BE49-F238E27FC236}">
                <a16:creationId xmlns:a16="http://schemas.microsoft.com/office/drawing/2014/main" id="{25A2DD65-5300-3341-F9BA-B6C3215FE1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4542" y="196378"/>
            <a:ext cx="1751079" cy="1765434"/>
          </a:xfrm>
          <a:prstGeom prst="rect">
            <a:avLst/>
          </a:prstGeom>
        </p:spPr>
      </p:pic>
      <p:pic>
        <p:nvPicPr>
          <p:cNvPr id="15" name="Picture 14" descr="A cartoon of a child reading a book&#10;&#10;AI-generated content may be incorrect.">
            <a:extLst>
              <a:ext uri="{FF2B5EF4-FFF2-40B4-BE49-F238E27FC236}">
                <a16:creationId xmlns:a16="http://schemas.microsoft.com/office/drawing/2014/main" id="{4CD20515-FE63-A15B-8E6B-7EC0669F7C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33658" y="7217110"/>
            <a:ext cx="2232212" cy="222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63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254A47-7A85-F2F5-8254-43D8A7075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10</a:t>
            </a:fld>
            <a:endParaRPr lang="fa-IR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6C47EC-CB3D-7E76-A8A1-64EA347AA139}"/>
              </a:ext>
            </a:extLst>
          </p:cNvPr>
          <p:cNvSpPr txBox="1"/>
          <p:nvPr/>
        </p:nvSpPr>
        <p:spPr>
          <a:xfrm>
            <a:off x="14074588" y="571500"/>
            <a:ext cx="2069353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2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سوال7</a:t>
            </a:r>
            <a:r>
              <a:rPr sz="2400" b="0" i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2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93EFF7-200C-CC19-FCBF-69DFC4E46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0593" y="974299"/>
            <a:ext cx="9351255" cy="1327074"/>
          </a:xfrm>
          <a:prstGeom prst="rect">
            <a:avLst/>
          </a:prstGeom>
        </p:spPr>
      </p:pic>
      <p:pic>
        <p:nvPicPr>
          <p:cNvPr id="3" name="Picture 2" descr="A cartoon of a person reading a book&#10;&#10;AI-generated content may be incorrect.">
            <a:extLst>
              <a:ext uri="{FF2B5EF4-FFF2-40B4-BE49-F238E27FC236}">
                <a16:creationId xmlns:a16="http://schemas.microsoft.com/office/drawing/2014/main" id="{0AA31451-066F-24A1-0F8C-153804F5C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5130" y="8487336"/>
            <a:ext cx="1455270" cy="140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126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B2C383-7EBF-6898-C7DB-B4CDAB0A2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11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C58FBB-0CBD-51AC-F7E8-E2BC9661A096}"/>
              </a:ext>
            </a:extLst>
          </p:cNvPr>
          <p:cNvSpPr txBox="1"/>
          <p:nvPr/>
        </p:nvSpPr>
        <p:spPr>
          <a:xfrm>
            <a:off x="14224000" y="466912"/>
            <a:ext cx="2069353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2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سوال8</a:t>
            </a:r>
            <a:r>
              <a:rPr sz="2400" b="0" i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2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 descr="A math equation with black text&#10;&#10;AI-generated content may be incorrect.">
            <a:extLst>
              <a:ext uri="{FF2B5EF4-FFF2-40B4-BE49-F238E27FC236}">
                <a16:creationId xmlns:a16="http://schemas.microsoft.com/office/drawing/2014/main" id="{14BDB3FE-82E6-9524-080A-F83FE3680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754" y="985098"/>
            <a:ext cx="9139409" cy="1478784"/>
          </a:xfrm>
          <a:prstGeom prst="rect">
            <a:avLst/>
          </a:prstGeom>
        </p:spPr>
      </p:pic>
      <p:pic>
        <p:nvPicPr>
          <p:cNvPr id="5" name="Picture 4" descr="A cartoon of a child reading a book&#10;&#10;AI-generated content may be incorrect.">
            <a:extLst>
              <a:ext uri="{FF2B5EF4-FFF2-40B4-BE49-F238E27FC236}">
                <a16:creationId xmlns:a16="http://schemas.microsoft.com/office/drawing/2014/main" id="{8BBDED20-98E3-A15D-7D5B-863962260A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012" y="8457453"/>
            <a:ext cx="1604682" cy="1597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494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8E1D6D-917E-752B-5CD4-E2D28565D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12</a:t>
            </a:fld>
            <a:endParaRPr lang="fa-IR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B9D54F2-54C6-7F59-F88B-8851F8596CA8}"/>
              </a:ext>
            </a:extLst>
          </p:cNvPr>
          <p:cNvSpPr/>
          <p:nvPr/>
        </p:nvSpPr>
        <p:spPr>
          <a:xfrm>
            <a:off x="5588000" y="588241"/>
            <a:ext cx="7114988" cy="914400"/>
          </a:xfrm>
          <a:prstGeom prst="roundRect">
            <a:avLst/>
          </a:prstGeom>
          <a:solidFill>
            <a:srgbClr val="FFFF00"/>
          </a:solidFill>
          <a:ln>
            <a:solidFill>
              <a:srgbClr val="CAE6E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4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کاربرد</a:t>
            </a:r>
            <a:r>
              <a:rPr lang="en-US" sz="48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4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لگاریتم</a:t>
            </a:r>
            <a:endParaRPr lang="en-US" dirty="0">
              <a:solidFill>
                <a:schemeClr val="tx2">
                  <a:lumMod val="76000"/>
                </a:schemeClr>
              </a:solidFill>
              <a:ea typeface="Calibri"/>
              <a:cs typeface="Calibri"/>
            </a:endParaRPr>
          </a:p>
        </p:txBody>
      </p:sp>
      <p:pic>
        <p:nvPicPr>
          <p:cNvPr id="5" name="Picture 4" descr="A cartoon of a child with red hair and a book&#10;&#10;AI-generated content may be incorrect.">
            <a:extLst>
              <a:ext uri="{FF2B5EF4-FFF2-40B4-BE49-F238E27FC236}">
                <a16:creationId xmlns:a16="http://schemas.microsoft.com/office/drawing/2014/main" id="{F496AE71-740D-2858-7F8C-79E9525C7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306" y="8741335"/>
            <a:ext cx="1275977" cy="128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33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72E83A-0C8F-50EC-6B79-9886F7E24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13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5BDFC7-C7D4-B499-125C-6C73330D9D75}"/>
              </a:ext>
            </a:extLst>
          </p:cNvPr>
          <p:cNvSpPr txBox="1"/>
          <p:nvPr/>
        </p:nvSpPr>
        <p:spPr>
          <a:xfrm>
            <a:off x="14627412" y="511735"/>
            <a:ext cx="2069353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سوال9</a:t>
            </a:r>
            <a:r>
              <a:rPr sz="2400" b="0" i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2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3CE33391-18D0-B32C-2152-3A0B62611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2821" y="1027035"/>
            <a:ext cx="9979445" cy="1369305"/>
          </a:xfrm>
          <a:prstGeom prst="rect">
            <a:avLst/>
          </a:prstGeom>
        </p:spPr>
      </p:pic>
      <p:pic>
        <p:nvPicPr>
          <p:cNvPr id="3" name="Picture 2" descr="A cartoon of a child reading a book&#10;&#10;AI-generated content may be incorrect.">
            <a:extLst>
              <a:ext uri="{FF2B5EF4-FFF2-40B4-BE49-F238E27FC236}">
                <a16:creationId xmlns:a16="http://schemas.microsoft.com/office/drawing/2014/main" id="{35934623-1E5E-70A8-FE9D-455A29CC1E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189" y="8569512"/>
            <a:ext cx="1388035" cy="146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605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B38B00-02C9-2E3D-3642-9A0F75DCB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14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A8D5964-4B0E-A6ED-B8A7-43683056402A}"/>
              </a:ext>
            </a:extLst>
          </p:cNvPr>
          <p:cNvSpPr txBox="1"/>
          <p:nvPr/>
        </p:nvSpPr>
        <p:spPr>
          <a:xfrm>
            <a:off x="14493436" y="599447"/>
            <a:ext cx="2069353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سوال10</a:t>
            </a:r>
            <a:r>
              <a:rPr sz="2400" b="0" i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2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 descr="A close up of a sign&#10;&#10;AI-generated content may be incorrect.">
            <a:extLst>
              <a:ext uri="{FF2B5EF4-FFF2-40B4-BE49-F238E27FC236}">
                <a16:creationId xmlns:a16="http://schemas.microsoft.com/office/drawing/2014/main" id="{7F128952-36E4-1E4C-1BA0-C9AA3ECEE2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033" y="1099032"/>
            <a:ext cx="11120840" cy="959386"/>
          </a:xfrm>
          <a:prstGeom prst="rect">
            <a:avLst/>
          </a:prstGeom>
        </p:spPr>
      </p:pic>
      <p:pic>
        <p:nvPicPr>
          <p:cNvPr id="3" name="Picture 2" descr="A person sitting at a desk reading a book&#10;&#10;AI-generated content may be incorrect.">
            <a:extLst>
              <a:ext uri="{FF2B5EF4-FFF2-40B4-BE49-F238E27FC236}">
                <a16:creationId xmlns:a16="http://schemas.microsoft.com/office/drawing/2014/main" id="{439F0BC5-127D-4174-E68C-2DD3A91BBA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5129" y="8472394"/>
            <a:ext cx="1589742" cy="158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956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1D9C71-5377-8750-658B-07B44AFCB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15</a:t>
            </a:fld>
            <a:endParaRPr lang="fa-IR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A500886-78AE-7C4B-C2F6-47A1F99DC99A}"/>
              </a:ext>
            </a:extLst>
          </p:cNvPr>
          <p:cNvSpPr/>
          <p:nvPr/>
        </p:nvSpPr>
        <p:spPr>
          <a:xfrm>
            <a:off x="5588000" y="553813"/>
            <a:ext cx="7114988" cy="914400"/>
          </a:xfrm>
          <a:prstGeom prst="roundRect">
            <a:avLst/>
          </a:prstGeom>
          <a:solidFill>
            <a:srgbClr val="FFFF00"/>
          </a:solidFill>
          <a:ln>
            <a:solidFill>
              <a:srgbClr val="CAE6E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2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واحد</a:t>
            </a:r>
            <a:r>
              <a:rPr lang="en-US" sz="32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32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اندازه</a:t>
            </a:r>
            <a:r>
              <a:rPr lang="en-US" sz="32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32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گیری</a:t>
            </a:r>
            <a:r>
              <a:rPr lang="en-US" sz="32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 </a:t>
            </a:r>
            <a:r>
              <a:rPr lang="en-US" sz="32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زاویه</a:t>
            </a:r>
            <a:r>
              <a:rPr lang="en-US" sz="32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: </a:t>
            </a:r>
            <a:r>
              <a:rPr lang="en-US" sz="32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رادیان</a:t>
            </a:r>
            <a:r>
              <a:rPr lang="en-US" sz="32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و </a:t>
            </a:r>
            <a:r>
              <a:rPr lang="en-US" sz="32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درجه</a:t>
            </a:r>
          </a:p>
        </p:txBody>
      </p:sp>
      <p:pic>
        <p:nvPicPr>
          <p:cNvPr id="2" name="Picture 1" descr="A cartoon of a child with red hair and a book&#10;&#10;AI-generated content may be incorrect.">
            <a:extLst>
              <a:ext uri="{FF2B5EF4-FFF2-40B4-BE49-F238E27FC236}">
                <a16:creationId xmlns:a16="http://schemas.microsoft.com/office/drawing/2014/main" id="{7294C529-77F4-13F3-493C-734D1188C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717" y="8405159"/>
            <a:ext cx="1888565" cy="188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4648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C2BECA-4E6A-58D3-E843-1E770D751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16</a:t>
            </a:fld>
            <a:endParaRPr lang="fa-IR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7392670-3C34-8BFC-8895-C81C82357427}"/>
              </a:ext>
            </a:extLst>
          </p:cNvPr>
          <p:cNvSpPr/>
          <p:nvPr/>
        </p:nvSpPr>
        <p:spPr>
          <a:xfrm>
            <a:off x="5588000" y="560699"/>
            <a:ext cx="7114988" cy="914400"/>
          </a:xfrm>
          <a:prstGeom prst="roundRect">
            <a:avLst/>
          </a:prstGeom>
          <a:solidFill>
            <a:srgbClr val="FFFF00"/>
          </a:solidFill>
          <a:ln>
            <a:solidFill>
              <a:srgbClr val="CAE6E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40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تبدیل</a:t>
            </a:r>
            <a:r>
              <a:rPr lang="en-US" sz="40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40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نسبت</a:t>
            </a:r>
            <a:r>
              <a:rPr lang="en-US" sz="40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40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های</a:t>
            </a:r>
            <a:r>
              <a:rPr lang="en-US" sz="40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40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مثلثاتی</a:t>
            </a:r>
            <a:endParaRPr lang="en-US" sz="4000" b="1" dirty="0">
              <a:solidFill>
                <a:schemeClr val="tx2">
                  <a:lumMod val="76000"/>
                </a:schemeClr>
              </a:solidFill>
              <a:ea typeface="Calibri"/>
              <a:cs typeface="B Nazanin"/>
            </a:endParaRPr>
          </a:p>
        </p:txBody>
      </p:sp>
      <p:pic>
        <p:nvPicPr>
          <p:cNvPr id="2" name="Picture 1" descr="A cartoon of a child reading a book&#10;&#10;AI-generated content may be incorrect.">
            <a:extLst>
              <a:ext uri="{FF2B5EF4-FFF2-40B4-BE49-F238E27FC236}">
                <a16:creationId xmlns:a16="http://schemas.microsoft.com/office/drawing/2014/main" id="{CF891245-E28C-EF42-96D1-21D28A3272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306" y="8606865"/>
            <a:ext cx="1455271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8837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098BD-1848-72BD-572B-9C4AAA023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D77D8-A81D-E0A3-351A-1272142DF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17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5B557A2-8200-2A13-5D20-437E1CD485DB}"/>
              </a:ext>
            </a:extLst>
          </p:cNvPr>
          <p:cNvSpPr txBox="1"/>
          <p:nvPr/>
        </p:nvSpPr>
        <p:spPr>
          <a:xfrm>
            <a:off x="14615171" y="544228"/>
            <a:ext cx="2069353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سوال11</a:t>
            </a:r>
            <a:r>
              <a:rPr sz="2400" b="0" i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2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EE578B17-110B-B251-97CE-0E98C5870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3646" y="1033865"/>
            <a:ext cx="10146763" cy="1416356"/>
          </a:xfrm>
          <a:prstGeom prst="rect">
            <a:avLst/>
          </a:prstGeom>
        </p:spPr>
      </p:pic>
      <p:pic>
        <p:nvPicPr>
          <p:cNvPr id="3" name="Picture 2" descr="A cartoon of a child reading a book&#10;&#10;AI-generated content may be incorrect.">
            <a:extLst>
              <a:ext uri="{FF2B5EF4-FFF2-40B4-BE49-F238E27FC236}">
                <a16:creationId xmlns:a16="http://schemas.microsoft.com/office/drawing/2014/main" id="{BF8E83CB-2BDA-535D-7EA0-3A540984A9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8424" y="7785101"/>
            <a:ext cx="2277035" cy="226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368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0732AA-E04D-0961-9E4A-37811790D7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39D72D-FA02-6BA7-2430-A7FC01112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18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6FC04A-5CDA-0F9D-65FA-299F24239035}"/>
              </a:ext>
            </a:extLst>
          </p:cNvPr>
          <p:cNvSpPr txBox="1"/>
          <p:nvPr/>
        </p:nvSpPr>
        <p:spPr>
          <a:xfrm>
            <a:off x="14658689" y="586441"/>
            <a:ext cx="2069353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سوال12</a:t>
            </a:r>
            <a:r>
              <a:rPr sz="2400" b="0" i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2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 descr="A white background with black text and black text&#10;&#10;AI-generated content may be incorrect.">
            <a:extLst>
              <a:ext uri="{FF2B5EF4-FFF2-40B4-BE49-F238E27FC236}">
                <a16:creationId xmlns:a16="http://schemas.microsoft.com/office/drawing/2014/main" id="{49267FE0-2668-543B-0DBA-B41F21721F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5373" y="1094911"/>
            <a:ext cx="9292958" cy="1485212"/>
          </a:xfrm>
          <a:prstGeom prst="rect">
            <a:avLst/>
          </a:prstGeom>
        </p:spPr>
      </p:pic>
      <p:pic>
        <p:nvPicPr>
          <p:cNvPr id="5" name="Picture 6" descr="A cartoon of a child standing next to a calculator&#10;&#10;AI-generated content may be incorrect.">
            <a:extLst>
              <a:ext uri="{FF2B5EF4-FFF2-40B4-BE49-F238E27FC236}">
                <a16:creationId xmlns:a16="http://schemas.microsoft.com/office/drawing/2014/main" id="{0950AEA1-13AB-A447-0FE8-F55ED1A5498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1163231">
            <a:off x="1434093" y="8775286"/>
            <a:ext cx="1102623" cy="133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451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31E22-B599-4D2B-3973-AAE0AAD02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380324-3779-2031-CC7F-DCAD9FBC9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19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2BC55A-EAF8-B6D3-DCE3-19B7F0E1FE69}"/>
              </a:ext>
            </a:extLst>
          </p:cNvPr>
          <p:cNvSpPr txBox="1"/>
          <p:nvPr/>
        </p:nvSpPr>
        <p:spPr>
          <a:xfrm>
            <a:off x="14628942" y="509665"/>
            <a:ext cx="2069353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سوال13</a:t>
            </a:r>
            <a:r>
              <a:rPr sz="2400" b="0" i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2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8B25C66D-22DD-95D2-1512-DDE30DA8F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5579" y="1116491"/>
            <a:ext cx="8026018" cy="1450784"/>
          </a:xfrm>
          <a:prstGeom prst="rect">
            <a:avLst/>
          </a:prstGeom>
        </p:spPr>
      </p:pic>
      <p:pic>
        <p:nvPicPr>
          <p:cNvPr id="3" name="Picture 2" descr="A cartoon of a child reading a book&#10;&#10;AI-generated content may be incorrect.">
            <a:extLst>
              <a:ext uri="{FF2B5EF4-FFF2-40B4-BE49-F238E27FC236}">
                <a16:creationId xmlns:a16="http://schemas.microsoft.com/office/drawing/2014/main" id="{3D7FE10F-FD4B-FBA1-DBC3-D43617461A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188" y="8591924"/>
            <a:ext cx="1290918" cy="126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0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12D238-175C-C20E-B37E-1779C597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2</a:t>
            </a:fld>
            <a:endParaRPr lang="fa-IR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AC260CF-01FB-B4C9-0042-C143D0E4B7E7}"/>
              </a:ext>
            </a:extLst>
          </p:cNvPr>
          <p:cNvSpPr/>
          <p:nvPr/>
        </p:nvSpPr>
        <p:spPr>
          <a:xfrm>
            <a:off x="5588405" y="616683"/>
            <a:ext cx="7114988" cy="914400"/>
          </a:xfrm>
          <a:prstGeom prst="roundRect">
            <a:avLst/>
          </a:prstGeom>
          <a:solidFill>
            <a:srgbClr val="FFFF00"/>
          </a:solidFill>
          <a:ln>
            <a:solidFill>
              <a:srgbClr val="CAE6E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4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خواص</a:t>
            </a:r>
            <a:r>
              <a:rPr lang="en-US" sz="48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 </a:t>
            </a:r>
            <a:r>
              <a:rPr lang="en-US" sz="4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لگاریتم</a:t>
            </a:r>
            <a:endParaRPr lang="en-US" sz="4800" b="1" dirty="0">
              <a:solidFill>
                <a:schemeClr val="tx2">
                  <a:lumMod val="76000"/>
                </a:schemeClr>
              </a:solidFill>
              <a:ea typeface="Calibri"/>
              <a:cs typeface="B Nazanin"/>
            </a:endParaRPr>
          </a:p>
        </p:txBody>
      </p:sp>
      <p:pic>
        <p:nvPicPr>
          <p:cNvPr id="2" name="Picture 1" descr="A light bulb on a book&#10;&#10;AI-generated content may be incorrect.">
            <a:extLst>
              <a:ext uri="{FF2B5EF4-FFF2-40B4-BE49-F238E27FC236}">
                <a16:creationId xmlns:a16="http://schemas.microsoft.com/office/drawing/2014/main" id="{A803EA0D-73C3-BAB9-DFB0-6FA2CC239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80000">
            <a:off x="-9879421" y="6700470"/>
            <a:ext cx="1427819" cy="1355453"/>
          </a:xfrm>
          <a:prstGeom prst="rect">
            <a:avLst/>
          </a:prstGeom>
        </p:spPr>
      </p:pic>
      <p:pic>
        <p:nvPicPr>
          <p:cNvPr id="3" name="Picture 2" descr="A cartoon of a person reading a book&#10;&#10;AI-generated content may be incorrect.">
            <a:extLst>
              <a:ext uri="{FF2B5EF4-FFF2-40B4-BE49-F238E27FC236}">
                <a16:creationId xmlns:a16="http://schemas.microsoft.com/office/drawing/2014/main" id="{E5ED6B46-DD5A-D750-FD96-CCBD61AAA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953" y="8278159"/>
            <a:ext cx="1858683" cy="185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2122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CC26C0-97B2-0E23-7C4E-F7DC55F865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67798A-1CAD-700D-27CE-0754575E5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20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1B37E6-561C-6F92-7962-A8539757B766}"/>
              </a:ext>
            </a:extLst>
          </p:cNvPr>
          <p:cNvSpPr txBox="1"/>
          <p:nvPr/>
        </p:nvSpPr>
        <p:spPr>
          <a:xfrm>
            <a:off x="14666430" y="515965"/>
            <a:ext cx="2069353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سوال14</a:t>
            </a:r>
            <a:r>
              <a:rPr sz="2400" b="0" i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2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3" name="Picture 2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1E571E83-1DC4-1363-9757-802DF4376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0292" y="1088465"/>
            <a:ext cx="7060827" cy="1214718"/>
          </a:xfrm>
          <a:prstGeom prst="rect">
            <a:avLst/>
          </a:prstGeom>
        </p:spPr>
      </p:pic>
      <p:pic>
        <p:nvPicPr>
          <p:cNvPr id="5" name="Picture 4" descr="A cartoon of a person reading a book&#10;&#10;AI-generated content may be incorrect.">
            <a:extLst>
              <a:ext uri="{FF2B5EF4-FFF2-40B4-BE49-F238E27FC236}">
                <a16:creationId xmlns:a16="http://schemas.microsoft.com/office/drawing/2014/main" id="{8C4F7B27-5471-BA3E-1BED-DD49CF261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835" y="8367807"/>
            <a:ext cx="1694329" cy="168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4646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3BD99-34F3-42BC-43C4-88C2ACD2C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555400-011B-00B9-FFD3-A1388C8A9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21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EFF1CB-798E-9133-97CA-33C9B7CD3B15}"/>
              </a:ext>
            </a:extLst>
          </p:cNvPr>
          <p:cNvSpPr txBox="1"/>
          <p:nvPr/>
        </p:nvSpPr>
        <p:spPr>
          <a:xfrm>
            <a:off x="14598924" y="508359"/>
            <a:ext cx="2069353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سوال15</a:t>
            </a:r>
            <a:r>
              <a:rPr sz="2400" b="0" i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1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2E6E6B-6957-9F88-2032-81B216B50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066" y="1052419"/>
            <a:ext cx="11454279" cy="1324162"/>
          </a:xfrm>
          <a:prstGeom prst="rect">
            <a:avLst/>
          </a:prstGeom>
        </p:spPr>
      </p:pic>
      <p:pic>
        <p:nvPicPr>
          <p:cNvPr id="3" name="Picture 2" descr="A cartoon of a child reading a book&#10;&#10;AI-generated content may be incorrect.">
            <a:extLst>
              <a:ext uri="{FF2B5EF4-FFF2-40B4-BE49-F238E27FC236}">
                <a16:creationId xmlns:a16="http://schemas.microsoft.com/office/drawing/2014/main" id="{07EB7CFC-BC4D-1F36-922D-6DCE226CA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188" y="8569512"/>
            <a:ext cx="1724212" cy="171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7436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B3500F-0C94-18C7-8DCF-0437512D7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28B93A-3310-1710-04CE-6B2A6375C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22</a:t>
            </a:fld>
            <a:endParaRPr lang="fa-IR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6C95FCB-9091-CF32-80E7-851F598AB4E9}"/>
              </a:ext>
            </a:extLst>
          </p:cNvPr>
          <p:cNvSpPr/>
          <p:nvPr/>
        </p:nvSpPr>
        <p:spPr>
          <a:xfrm>
            <a:off x="4568941" y="540042"/>
            <a:ext cx="8980969" cy="928172"/>
          </a:xfrm>
          <a:prstGeom prst="roundRect">
            <a:avLst/>
          </a:prstGeom>
          <a:solidFill>
            <a:srgbClr val="FFFF00"/>
          </a:solidFill>
          <a:ln>
            <a:solidFill>
              <a:srgbClr val="CAE6E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روابط</a:t>
            </a:r>
            <a:r>
              <a:rPr lang="en-US" sz="28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2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نسبت</a:t>
            </a:r>
            <a:r>
              <a:rPr lang="en-US" sz="28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2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های</a:t>
            </a:r>
            <a:r>
              <a:rPr lang="en-US" sz="28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2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مثلثاتی</a:t>
            </a:r>
            <a:r>
              <a:rPr lang="en-US" sz="28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2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مجموع</a:t>
            </a:r>
            <a:r>
              <a:rPr lang="en-US" sz="28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و </a:t>
            </a:r>
            <a:r>
              <a:rPr lang="en-US" sz="2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تفاضل</a:t>
            </a:r>
            <a:r>
              <a:rPr lang="en-US" sz="28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2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زاویه</a:t>
            </a:r>
            <a:endParaRPr lang="en-US" sz="2800" b="1" dirty="0">
              <a:solidFill>
                <a:schemeClr val="tx2">
                  <a:lumMod val="76000"/>
                </a:schemeClr>
              </a:solidFill>
              <a:ea typeface="Calibri"/>
              <a:cs typeface="B Nazanin"/>
            </a:endParaRPr>
          </a:p>
        </p:txBody>
      </p:sp>
      <p:pic>
        <p:nvPicPr>
          <p:cNvPr id="2" name="Picture 1" descr="A cartoon of a child with red hair and a book&#10;&#10;AI-generated content may be incorrect.">
            <a:extLst>
              <a:ext uri="{FF2B5EF4-FFF2-40B4-BE49-F238E27FC236}">
                <a16:creationId xmlns:a16="http://schemas.microsoft.com/office/drawing/2014/main" id="{EDF90F64-E8EA-A17A-E4B5-1EE258DDE7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534" y="8847004"/>
            <a:ext cx="1337632" cy="133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4545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1D013B-6F65-FE1F-8355-52881B804C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A194C7-F7D9-FB8F-2526-8D19C9D2F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23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9F15A6-6DBE-29F2-5A99-1DC8A0F6A22D}"/>
              </a:ext>
            </a:extLst>
          </p:cNvPr>
          <p:cNvSpPr txBox="1"/>
          <p:nvPr/>
        </p:nvSpPr>
        <p:spPr>
          <a:xfrm>
            <a:off x="14627412" y="601382"/>
            <a:ext cx="2069353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سوال16</a:t>
            </a:r>
            <a:r>
              <a:rPr sz="2400" b="0" i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2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9CF353FC-636A-F16B-69C2-A3D9579F7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722" y="1122829"/>
            <a:ext cx="10319497" cy="1250577"/>
          </a:xfrm>
          <a:prstGeom prst="rect">
            <a:avLst/>
          </a:prstGeom>
        </p:spPr>
      </p:pic>
      <p:pic>
        <p:nvPicPr>
          <p:cNvPr id="3" name="Picture 2" descr="A light bulb on a book&#10;&#10;AI-generated content may be incorrect.">
            <a:extLst>
              <a:ext uri="{FF2B5EF4-FFF2-40B4-BE49-F238E27FC236}">
                <a16:creationId xmlns:a16="http://schemas.microsoft.com/office/drawing/2014/main" id="{0CFA5D4C-383E-E324-D998-A17C65BADE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1718" y="8322983"/>
            <a:ext cx="1739154" cy="1731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1745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029DA-9B2C-7706-CC63-87A5206B7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09414C-D06A-EAB4-16C1-DDF3583AA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24</a:t>
            </a:fld>
            <a:endParaRPr lang="fa-IR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797D93E-0556-F014-317E-6F75BFB9900B}"/>
              </a:ext>
            </a:extLst>
          </p:cNvPr>
          <p:cNvSpPr/>
          <p:nvPr/>
        </p:nvSpPr>
        <p:spPr>
          <a:xfrm>
            <a:off x="5588405" y="512095"/>
            <a:ext cx="7114988" cy="928172"/>
          </a:xfrm>
          <a:prstGeom prst="roundRect">
            <a:avLst/>
          </a:prstGeom>
          <a:solidFill>
            <a:srgbClr val="FFFF00"/>
          </a:solidFill>
          <a:ln>
            <a:solidFill>
              <a:srgbClr val="CAE6E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36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رسم</a:t>
            </a:r>
            <a:r>
              <a:rPr lang="en-US" sz="36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36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نمودار</a:t>
            </a:r>
            <a:r>
              <a:rPr lang="en-US" sz="36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36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تابع</a:t>
            </a:r>
            <a:r>
              <a:rPr lang="en-US" sz="36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 </a:t>
            </a:r>
            <a:r>
              <a:rPr lang="en-US" sz="36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های</a:t>
            </a:r>
            <a:r>
              <a:rPr lang="en-US" sz="36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 </a:t>
            </a:r>
            <a:r>
              <a:rPr lang="en-US" sz="36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مثلثاتی</a:t>
            </a:r>
            <a:endParaRPr lang="en-US" sz="3600">
              <a:solidFill>
                <a:schemeClr val="tx2">
                  <a:lumMod val="76000"/>
                </a:schemeClr>
              </a:solidFill>
              <a:ea typeface="Calibri"/>
              <a:cs typeface="Calibri"/>
            </a:endParaRPr>
          </a:p>
        </p:txBody>
      </p:sp>
      <p:pic>
        <p:nvPicPr>
          <p:cNvPr id="2" name="Picture 1" descr="A cartoon of a child with red hair and a book&#10;&#10;AI-generated content may be incorrect.">
            <a:extLst>
              <a:ext uri="{FF2B5EF4-FFF2-40B4-BE49-F238E27FC236}">
                <a16:creationId xmlns:a16="http://schemas.microsoft.com/office/drawing/2014/main" id="{FEFF27DC-20FA-15A7-4E0E-97956CE9B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952" y="8203453"/>
            <a:ext cx="1955800" cy="191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2125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36E11-35F5-C75A-C01B-B5B7668DF4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C8263F-084F-ABE5-0735-C2D44D105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25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EF49B2-EFA3-5AAF-868D-E78E5F28E0F4}"/>
              </a:ext>
            </a:extLst>
          </p:cNvPr>
          <p:cNvSpPr txBox="1"/>
          <p:nvPr/>
        </p:nvSpPr>
        <p:spPr>
          <a:xfrm>
            <a:off x="14582588" y="541617"/>
            <a:ext cx="2069353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سوال17</a:t>
            </a:r>
            <a:r>
              <a:rPr sz="2400" b="0" i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1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 descr="A graph of a function&#10;&#10;AI-generated content may be incorrect.">
            <a:extLst>
              <a:ext uri="{FF2B5EF4-FFF2-40B4-BE49-F238E27FC236}">
                <a16:creationId xmlns:a16="http://schemas.microsoft.com/office/drawing/2014/main" id="{C90EFC2D-E04A-66BF-1AE6-F9C6B62E7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1569" y="1087904"/>
            <a:ext cx="6416862" cy="3344956"/>
          </a:xfrm>
          <a:prstGeom prst="rect">
            <a:avLst/>
          </a:prstGeom>
        </p:spPr>
      </p:pic>
      <p:pic>
        <p:nvPicPr>
          <p:cNvPr id="3" name="Picture 2" descr="A stack of blue books&#10;&#10;AI-generated content may be incorrect.">
            <a:extLst>
              <a:ext uri="{FF2B5EF4-FFF2-40B4-BE49-F238E27FC236}">
                <a16:creationId xmlns:a16="http://schemas.microsoft.com/office/drawing/2014/main" id="{E446B059-D08D-9395-D6C9-2CFDCE8367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3189" y="8741335"/>
            <a:ext cx="1320800" cy="131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331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77E9B7-DB99-383F-4143-040AC3474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7BC9CF-0B45-0845-1381-5616C3368F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26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557B4D-01DA-766B-2A88-4A6C6B8E6CBD}"/>
              </a:ext>
            </a:extLst>
          </p:cNvPr>
          <p:cNvSpPr txBox="1"/>
          <p:nvPr/>
        </p:nvSpPr>
        <p:spPr>
          <a:xfrm>
            <a:off x="14596719" y="544363"/>
            <a:ext cx="2069353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سوال18</a:t>
            </a:r>
            <a:r>
              <a:rPr sz="2400" b="0" i="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2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B9A974DF-13DF-328D-4B84-A7FDE44D9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293" y="1030536"/>
            <a:ext cx="8819920" cy="1092507"/>
          </a:xfrm>
          <a:prstGeom prst="rect">
            <a:avLst/>
          </a:prstGeom>
        </p:spPr>
      </p:pic>
      <p:pic>
        <p:nvPicPr>
          <p:cNvPr id="5" name="Picture 4" descr="A cartoon character holding a pencil&#10;&#10;AI-generated content may be incorrect.">
            <a:extLst>
              <a:ext uri="{FF2B5EF4-FFF2-40B4-BE49-F238E27FC236}">
                <a16:creationId xmlns:a16="http://schemas.microsoft.com/office/drawing/2014/main" id="{0186C591-C839-81A9-0C2F-86F7C23404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955" y="8723064"/>
            <a:ext cx="1158608" cy="112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507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89259-7C3B-EC21-B23D-4EC9AE087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2721" y="662068"/>
            <a:ext cx="2435646" cy="628347"/>
          </a:xfrm>
        </p:spPr>
        <p:txBody>
          <a:bodyPr lIns="91440" tIns="45720" rIns="91440" bIns="45720" anchor="t">
            <a:noAutofit/>
          </a:bodyPr>
          <a:lstStyle/>
          <a:p>
            <a:r>
              <a:rPr lang="en-US" sz="2400">
                <a:highlight>
                  <a:srgbClr val="FFFF00"/>
                </a:highlight>
                <a:ea typeface="Calibri"/>
                <a:cs typeface="B Titr"/>
              </a:rPr>
              <a:t>سوال1 </a:t>
            </a:r>
            <a:endParaRPr lang="en-US" sz="2400">
              <a:highlight>
                <a:srgbClr val="FFFF00"/>
              </a:highlight>
              <a:ea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EDA1CF-4E13-5325-0CD9-6086AE9CF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3</a:t>
            </a:fld>
            <a:endParaRPr lang="fa-IR" dirty="0"/>
          </a:p>
        </p:txBody>
      </p:sp>
      <p:pic>
        <p:nvPicPr>
          <p:cNvPr id="5" name="Picture 4" descr="A close up of a text&#10;&#10;AI-generated content may be incorrect.">
            <a:extLst>
              <a:ext uri="{FF2B5EF4-FFF2-40B4-BE49-F238E27FC236}">
                <a16:creationId xmlns:a16="http://schemas.microsoft.com/office/drawing/2014/main" id="{938E98DD-593E-29C6-765F-3B2A575BF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346" y="1149328"/>
            <a:ext cx="9013979" cy="1417964"/>
          </a:xfrm>
          <a:prstGeom prst="rect">
            <a:avLst/>
          </a:prstGeom>
        </p:spPr>
      </p:pic>
      <p:pic>
        <p:nvPicPr>
          <p:cNvPr id="3" name="Picture 2" descr="A notebooks and pens on a black background&#10;&#10;AI-generated content may be incorrect.">
            <a:extLst>
              <a:ext uri="{FF2B5EF4-FFF2-40B4-BE49-F238E27FC236}">
                <a16:creationId xmlns:a16="http://schemas.microsoft.com/office/drawing/2014/main" id="{971D3A26-5D9D-724D-5CEA-40D4BB860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540000">
            <a:off x="1456616" y="8984037"/>
            <a:ext cx="1141506" cy="109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004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2277AF-91C6-4389-EF9E-224AD4C56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4</a:t>
            </a:fld>
            <a:endParaRPr lang="fa-I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8B0B4D-B0A0-3CBF-E8CA-533918D6F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38124" y="578587"/>
            <a:ext cx="2435646" cy="580148"/>
          </a:xfrm>
        </p:spPr>
        <p:txBody>
          <a:bodyPr lIns="91440" tIns="45720" rIns="91440" bIns="45720" anchor="t">
            <a:noAutofit/>
          </a:bodyPr>
          <a:lstStyle/>
          <a:p>
            <a:r>
              <a:rPr lang="en-US" sz="2400">
                <a:highlight>
                  <a:srgbClr val="FFFF00"/>
                </a:highlight>
                <a:ea typeface="Calibri"/>
                <a:cs typeface="B Titr"/>
              </a:rPr>
              <a:t>سوال2 </a:t>
            </a:r>
            <a:endParaRPr lang="en-US" sz="2400">
              <a:highlight>
                <a:srgbClr val="FFFF00"/>
              </a:highlight>
              <a:ea typeface="Calibri"/>
            </a:endParaRPr>
          </a:p>
        </p:txBody>
      </p:sp>
      <p:pic>
        <p:nvPicPr>
          <p:cNvPr id="2" name="Picture 1" descr="A close up of a sign&#10;&#10;AI-generated content may be incorrect.">
            <a:extLst>
              <a:ext uri="{FF2B5EF4-FFF2-40B4-BE49-F238E27FC236}">
                <a16:creationId xmlns:a16="http://schemas.microsoft.com/office/drawing/2014/main" id="{66125027-7E6D-59CE-A169-D452938CB7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419" r="-55" b="441"/>
          <a:stretch>
            <a:fillRect/>
          </a:stretch>
        </p:blipFill>
        <p:spPr>
          <a:xfrm>
            <a:off x="6930801" y="1158378"/>
            <a:ext cx="9071946" cy="873694"/>
          </a:xfrm>
          <a:prstGeom prst="rect">
            <a:avLst/>
          </a:prstGeom>
        </p:spPr>
      </p:pic>
      <p:pic>
        <p:nvPicPr>
          <p:cNvPr id="5" name="Picture 4" descr="A cartoon of a child reading a book&#10;&#10;AI-generated content may be incorrect.">
            <a:extLst>
              <a:ext uri="{FF2B5EF4-FFF2-40B4-BE49-F238E27FC236}">
                <a16:creationId xmlns:a16="http://schemas.microsoft.com/office/drawing/2014/main" id="{36329D6D-C6EA-A6E9-9F2E-2736D014F8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7953" y="7829923"/>
            <a:ext cx="2232212" cy="222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48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E2D781-AF1B-83F3-6358-FD0ACC90C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5</a:t>
            </a:fld>
            <a:endParaRPr lang="fa-I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6971523-4C61-12A4-42BB-F81738A73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33607" y="573411"/>
            <a:ext cx="893285" cy="566377"/>
          </a:xfrm>
        </p:spPr>
        <p:txBody>
          <a:bodyPr lIns="91440" tIns="45720" rIns="91440" bIns="45720" anchor="t">
            <a:noAutofit/>
          </a:bodyPr>
          <a:lstStyle/>
          <a:p>
            <a:r>
              <a:rPr lang="en-US" sz="2400">
                <a:highlight>
                  <a:srgbClr val="FFFF00"/>
                </a:highlight>
                <a:ea typeface="Calibri"/>
                <a:cs typeface="B Titr"/>
              </a:rPr>
              <a:t>سوال3</a:t>
            </a:r>
            <a:r>
              <a:rPr lang="en-US" sz="2400" dirty="0">
                <a:highlight>
                  <a:srgbClr val="FFFF00"/>
                </a:highlight>
                <a:ea typeface="Calibri"/>
                <a:cs typeface="B Titr"/>
              </a:rPr>
              <a:t> </a:t>
            </a:r>
            <a:endParaRPr lang="en-US" sz="2400" dirty="0">
              <a:highlight>
                <a:srgbClr val="FFFF00"/>
              </a:highlight>
              <a:ea typeface="Calibri"/>
            </a:endParaRPr>
          </a:p>
        </p:txBody>
      </p:sp>
      <p:pic>
        <p:nvPicPr>
          <p:cNvPr id="2" name="Picture 1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7B8E8289-1982-6FC5-E9DF-94D171640E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226" r="887" b="4181"/>
          <a:stretch>
            <a:fillRect/>
          </a:stretch>
        </p:blipFill>
        <p:spPr>
          <a:xfrm>
            <a:off x="7925717" y="1139688"/>
            <a:ext cx="8000032" cy="1092495"/>
          </a:xfrm>
          <a:prstGeom prst="rect">
            <a:avLst/>
          </a:prstGeom>
        </p:spPr>
      </p:pic>
      <p:pic>
        <p:nvPicPr>
          <p:cNvPr id="3" name="Picture 2" descr="A cartoon of a child reading a book&#10;&#10;AI-generated content may be incorrect.">
            <a:extLst>
              <a:ext uri="{FF2B5EF4-FFF2-40B4-BE49-F238E27FC236}">
                <a16:creationId xmlns:a16="http://schemas.microsoft.com/office/drawing/2014/main" id="{E9CAA74B-331B-7E2F-9072-914DE1228D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718" y="8472394"/>
            <a:ext cx="1410448" cy="140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164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2F1656-6DF4-D4E2-07D3-A60307F58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6</a:t>
            </a:fld>
            <a:endParaRPr lang="fa-IR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CAC6FD-3C76-3785-8F46-B8C8443C5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71637" y="683580"/>
            <a:ext cx="982798" cy="497521"/>
          </a:xfrm>
        </p:spPr>
        <p:txBody>
          <a:bodyPr lIns="91440" tIns="45720" rIns="91440" bIns="45720" anchor="t">
            <a:noAutofit/>
          </a:bodyPr>
          <a:lstStyle/>
          <a:p>
            <a:r>
              <a:rPr lang="en-US" sz="2400">
                <a:highlight>
                  <a:srgbClr val="FFFF00"/>
                </a:highlight>
                <a:ea typeface="Calibri"/>
                <a:cs typeface="B Titr"/>
              </a:rPr>
              <a:t>سوال4 </a:t>
            </a:r>
            <a:endParaRPr lang="en-US" sz="2400">
              <a:highlight>
                <a:srgbClr val="FFFF00"/>
              </a:highlight>
              <a:ea typeface="Calibri"/>
            </a:endParaRPr>
          </a:p>
        </p:txBody>
      </p:sp>
      <p:pic>
        <p:nvPicPr>
          <p:cNvPr id="2" name="Picture 1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2CA08984-2847-EB2D-58F8-58DE9365E7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12" r="661" b="-366"/>
          <a:stretch>
            <a:fillRect/>
          </a:stretch>
        </p:blipFill>
        <p:spPr>
          <a:xfrm>
            <a:off x="8025329" y="1184658"/>
            <a:ext cx="7938590" cy="1059710"/>
          </a:xfrm>
          <a:prstGeom prst="rect">
            <a:avLst/>
          </a:prstGeom>
        </p:spPr>
      </p:pic>
      <p:pic>
        <p:nvPicPr>
          <p:cNvPr id="3" name="Picture 2" descr="A cartoon of a child reading a book&#10;&#10;AI-generated content may be incorrect.">
            <a:extLst>
              <a:ext uri="{FF2B5EF4-FFF2-40B4-BE49-F238E27FC236}">
                <a16:creationId xmlns:a16="http://schemas.microsoft.com/office/drawing/2014/main" id="{BD48AB3C-C62B-1A04-0ED0-3559D4894C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777" y="8733864"/>
            <a:ext cx="1298389" cy="129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91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AF410E-43A4-846E-4E71-4D1251CB1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7</a:t>
            </a:fld>
            <a:endParaRPr lang="fa-IR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A22781-3313-0912-E0BF-E7ADA7F9B944}"/>
              </a:ext>
            </a:extLst>
          </p:cNvPr>
          <p:cNvSpPr/>
          <p:nvPr/>
        </p:nvSpPr>
        <p:spPr>
          <a:xfrm>
            <a:off x="5588405" y="556919"/>
            <a:ext cx="7114988" cy="914400"/>
          </a:xfrm>
          <a:prstGeom prst="roundRect">
            <a:avLst/>
          </a:prstGeom>
          <a:solidFill>
            <a:srgbClr val="FFFF00"/>
          </a:solidFill>
          <a:ln>
            <a:solidFill>
              <a:srgbClr val="CAE6E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4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لگاریتمی</a:t>
            </a:r>
            <a:r>
              <a:rPr lang="en-US" sz="48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 </a:t>
            </a:r>
            <a:r>
              <a:rPr lang="en-US" sz="4800" b="1" dirty="0" err="1">
                <a:solidFill>
                  <a:schemeClr val="tx2">
                    <a:lumMod val="76000"/>
                  </a:schemeClr>
                </a:solidFill>
                <a:ea typeface="Calibri"/>
                <a:cs typeface="Calibri"/>
              </a:rPr>
              <a:t>معادله</a:t>
            </a:r>
            <a:r>
              <a:rPr lang="en-US" sz="4800" b="1" dirty="0">
                <a:solidFill>
                  <a:schemeClr val="tx2">
                    <a:lumMod val="76000"/>
                  </a:schemeClr>
                </a:solidFill>
                <a:ea typeface="Calibri"/>
                <a:cs typeface="Calibri"/>
              </a:rPr>
              <a:t> </a:t>
            </a:r>
            <a:r>
              <a:rPr lang="en-US" sz="4800" b="1" dirty="0">
                <a:solidFill>
                  <a:schemeClr val="tx2">
                    <a:lumMod val="76000"/>
                  </a:schemeClr>
                </a:solidFill>
                <a:ea typeface="Calibri"/>
                <a:cs typeface="B Nazanin"/>
              </a:rPr>
              <a:t> </a:t>
            </a:r>
          </a:p>
        </p:txBody>
      </p:sp>
      <p:pic>
        <p:nvPicPr>
          <p:cNvPr id="3" name="Picture 2" descr="A cartoon of a child with red hair and a book&#10;&#10;AI-generated content may be incorrect.">
            <a:extLst>
              <a:ext uri="{FF2B5EF4-FFF2-40B4-BE49-F238E27FC236}">
                <a16:creationId xmlns:a16="http://schemas.microsoft.com/office/drawing/2014/main" id="{A034FE4D-8E30-2427-8BD5-0DA41CF6E9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188" y="8591923"/>
            <a:ext cx="1470213" cy="1462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837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9125F4-938A-A593-A80C-05E4736F6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8</a:t>
            </a:fld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381910-44ED-6DAB-2AB9-FB1F9D5DD699}"/>
              </a:ext>
            </a:extLst>
          </p:cNvPr>
          <p:cNvSpPr txBox="1"/>
          <p:nvPr/>
        </p:nvSpPr>
        <p:spPr>
          <a:xfrm>
            <a:off x="14656979" y="527577"/>
            <a:ext cx="1673187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 b="0" i="0" u="none" strike="noStrike" baseline="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سوال5</a:t>
            </a:r>
            <a:r>
              <a:rPr sz="2400" b="0" i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2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416873-CE4C-C323-863A-F2B0E353F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5863" y="891122"/>
            <a:ext cx="8266607" cy="1126425"/>
          </a:xfrm>
          <a:prstGeom prst="rect">
            <a:avLst/>
          </a:prstGeom>
        </p:spPr>
      </p:pic>
      <p:pic>
        <p:nvPicPr>
          <p:cNvPr id="7" name="Picture 6" descr="A person sitting at a desk reading a book&#10;&#10;AI-generated content may be incorrect.">
            <a:extLst>
              <a:ext uri="{FF2B5EF4-FFF2-40B4-BE49-F238E27FC236}">
                <a16:creationId xmlns:a16="http://schemas.microsoft.com/office/drawing/2014/main" id="{4F9A2122-135F-54F2-0B84-4C8B32121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247" y="8382747"/>
            <a:ext cx="1574800" cy="148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223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93F68-3313-C67C-495E-74496B576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52254-0CF3-40B0-B7D5-CFFCD6A4577F}" type="slidenum">
              <a:rPr lang="fa-IR" smtClean="0"/>
              <a:pPr/>
              <a:t>9</a:t>
            </a:fld>
            <a:endParaRPr lang="fa-I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8D170A-B6CA-7DB3-0B7F-291CC2F1B804}"/>
              </a:ext>
            </a:extLst>
          </p:cNvPr>
          <p:cNvSpPr txBox="1"/>
          <p:nvPr/>
        </p:nvSpPr>
        <p:spPr>
          <a:xfrm>
            <a:off x="14279984" y="620104"/>
            <a:ext cx="2041811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2"/>
            <a:r>
              <a:rPr lang="en-US" sz="2400">
                <a:solidFill>
                  <a:srgbClr val="2B7285"/>
                </a:solidFill>
                <a:highlight>
                  <a:srgbClr val="FFFF00"/>
                </a:highlight>
                <a:latin typeface="Calibri"/>
              </a:rPr>
              <a:t>سوال6</a:t>
            </a:r>
            <a:r>
              <a:rPr sz="2400" b="0" i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​</a:t>
            </a:r>
            <a:endParaRPr lang="en-US" sz="2400">
              <a:ea typeface="Calibri"/>
              <a:cs typeface="Calibri"/>
            </a:endParaRPr>
          </a:p>
          <a:p>
            <a:pPr algn="ctr"/>
            <a:endParaRPr lang="en-US"/>
          </a:p>
        </p:txBody>
      </p:sp>
      <p:pic>
        <p:nvPicPr>
          <p:cNvPr id="2" name="Picture 1" descr="A math equations on a white background&#10;&#10;AI-generated content may be incorrect.">
            <a:extLst>
              <a:ext uri="{FF2B5EF4-FFF2-40B4-BE49-F238E27FC236}">
                <a16:creationId xmlns:a16="http://schemas.microsoft.com/office/drawing/2014/main" id="{A3C1F654-4705-9100-F6F6-B61D15E0F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7581" y="1122242"/>
            <a:ext cx="7957620" cy="1070702"/>
          </a:xfrm>
          <a:prstGeom prst="rect">
            <a:avLst/>
          </a:prstGeom>
        </p:spPr>
      </p:pic>
      <p:pic>
        <p:nvPicPr>
          <p:cNvPr id="3" name="Picture 2" descr="A cartoon of a person holding a tablet&#10;&#10;AI-generated content may be incorrect.">
            <a:extLst>
              <a:ext uri="{FF2B5EF4-FFF2-40B4-BE49-F238E27FC236}">
                <a16:creationId xmlns:a16="http://schemas.microsoft.com/office/drawing/2014/main" id="{8B981BF1-991E-EB21-18B4-D095C94C3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071" y="8427571"/>
            <a:ext cx="1559859" cy="158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248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138</Words>
  <Application>Microsoft Office PowerPoint</Application>
  <PresentationFormat>Custom</PresentationFormat>
  <Paragraphs>13</Paragraphs>
  <Slides>26</Slides>
  <Notes>1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سوال1 </vt:lpstr>
      <vt:lpstr>سوال2 </vt:lpstr>
      <vt:lpstr>سوال3 </vt:lpstr>
      <vt:lpstr>سوال4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 ofc Participation Certificate</dc:title>
  <dc:creator>Інна</dc:creator>
  <cp:lastModifiedBy>Hoori</cp:lastModifiedBy>
  <cp:revision>601</cp:revision>
  <dcterms:created xsi:type="dcterms:W3CDTF">2006-08-16T00:00:00Z</dcterms:created>
  <dcterms:modified xsi:type="dcterms:W3CDTF">2026-06-02T09:09:30Z</dcterms:modified>
  <dc:identifier>DAEqBC-45bY</dc:identifier>
</cp:coreProperties>
</file>